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84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5" r:id="rId29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BAD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40" d="100"/>
          <a:sy n="40" d="100"/>
        </p:scale>
        <p:origin x="96" y="107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5/7/2024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5/7/2024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19.png"/><Relationship Id="rId7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11" Type="http://schemas.openxmlformats.org/officeDocument/2006/relationships/image" Target="../media/image79.png"/><Relationship Id="rId5" Type="http://schemas.openxmlformats.org/officeDocument/2006/relationships/image" Target="../media/image21.png"/><Relationship Id="rId10" Type="http://schemas.openxmlformats.org/officeDocument/2006/relationships/image" Target="../media/image78.png"/><Relationship Id="rId4" Type="http://schemas.openxmlformats.org/officeDocument/2006/relationships/image" Target="../media/image20.png"/><Relationship Id="rId9" Type="http://schemas.openxmlformats.org/officeDocument/2006/relationships/image" Target="../media/image7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81.png"/><Relationship Id="rId7" Type="http://schemas.openxmlformats.org/officeDocument/2006/relationships/image" Target="../media/image36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openxmlformats.org/officeDocument/2006/relationships/image" Target="../media/image84.png"/><Relationship Id="rId4" Type="http://schemas.openxmlformats.org/officeDocument/2006/relationships/image" Target="../media/image19.png"/><Relationship Id="rId9" Type="http://schemas.openxmlformats.org/officeDocument/2006/relationships/image" Target="../media/image8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20.png"/><Relationship Id="rId7" Type="http://schemas.openxmlformats.org/officeDocument/2006/relationships/image" Target="../media/image87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20.png"/><Relationship Id="rId7" Type="http://schemas.openxmlformats.org/officeDocument/2006/relationships/image" Target="../media/image9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9.png"/><Relationship Id="rId11" Type="http://schemas.openxmlformats.org/officeDocument/2006/relationships/image" Target="../media/image94.png"/><Relationship Id="rId5" Type="http://schemas.openxmlformats.org/officeDocument/2006/relationships/image" Target="../media/image87.png"/><Relationship Id="rId10" Type="http://schemas.openxmlformats.org/officeDocument/2006/relationships/image" Target="../media/image93.png"/><Relationship Id="rId4" Type="http://schemas.openxmlformats.org/officeDocument/2006/relationships/image" Target="../media/image21.png"/><Relationship Id="rId9" Type="http://schemas.openxmlformats.org/officeDocument/2006/relationships/image" Target="../media/image9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9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7.png"/><Relationship Id="rId5" Type="http://schemas.openxmlformats.org/officeDocument/2006/relationships/image" Target="../media/image95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20.png"/><Relationship Id="rId7" Type="http://schemas.openxmlformats.org/officeDocument/2006/relationships/image" Target="../media/image9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7.png"/><Relationship Id="rId5" Type="http://schemas.openxmlformats.org/officeDocument/2006/relationships/image" Target="../media/image87.png"/><Relationship Id="rId10" Type="http://schemas.openxmlformats.org/officeDocument/2006/relationships/image" Target="../media/image101.png"/><Relationship Id="rId4" Type="http://schemas.openxmlformats.org/officeDocument/2006/relationships/image" Target="../media/image21.png"/><Relationship Id="rId9" Type="http://schemas.openxmlformats.org/officeDocument/2006/relationships/image" Target="../media/image10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10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7.png"/><Relationship Id="rId5" Type="http://schemas.openxmlformats.org/officeDocument/2006/relationships/image" Target="../media/image102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3" Type="http://schemas.openxmlformats.org/officeDocument/2006/relationships/image" Target="../media/image20.png"/><Relationship Id="rId7" Type="http://schemas.openxmlformats.org/officeDocument/2006/relationships/image" Target="../media/image10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10" Type="http://schemas.openxmlformats.org/officeDocument/2006/relationships/image" Target="../media/image108.png"/><Relationship Id="rId4" Type="http://schemas.openxmlformats.org/officeDocument/2006/relationships/image" Target="../media/image21.png"/><Relationship Id="rId9" Type="http://schemas.openxmlformats.org/officeDocument/2006/relationships/image" Target="../media/image8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image" Target="../media/image19.png"/><Relationship Id="rId7" Type="http://schemas.openxmlformats.org/officeDocument/2006/relationships/image" Target="../media/image87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0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11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3" Type="http://schemas.openxmlformats.org/officeDocument/2006/relationships/image" Target="../media/image20.png"/><Relationship Id="rId7" Type="http://schemas.openxmlformats.org/officeDocument/2006/relationships/image" Target="../media/image11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4.png"/><Relationship Id="rId11" Type="http://schemas.openxmlformats.org/officeDocument/2006/relationships/image" Target="../media/image119.png"/><Relationship Id="rId5" Type="http://schemas.openxmlformats.org/officeDocument/2006/relationships/image" Target="../media/image113.png"/><Relationship Id="rId10" Type="http://schemas.openxmlformats.org/officeDocument/2006/relationships/image" Target="../media/image118.png"/><Relationship Id="rId4" Type="http://schemas.openxmlformats.org/officeDocument/2006/relationships/image" Target="../media/image21.png"/><Relationship Id="rId9" Type="http://schemas.openxmlformats.org/officeDocument/2006/relationships/image" Target="../media/image11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png"/><Relationship Id="rId13" Type="http://schemas.openxmlformats.org/officeDocument/2006/relationships/image" Target="../media/image20.png"/><Relationship Id="rId3" Type="http://schemas.openxmlformats.org/officeDocument/2006/relationships/image" Target="../media/image121.png"/><Relationship Id="rId7" Type="http://schemas.openxmlformats.org/officeDocument/2006/relationships/image" Target="../media/image125.png"/><Relationship Id="rId12" Type="http://schemas.openxmlformats.org/officeDocument/2006/relationships/image" Target="../media/image19.png"/><Relationship Id="rId17" Type="http://schemas.openxmlformats.org/officeDocument/2006/relationships/image" Target="../media/image131.png"/><Relationship Id="rId2" Type="http://schemas.openxmlformats.org/officeDocument/2006/relationships/image" Target="../media/image120.png"/><Relationship Id="rId16" Type="http://schemas.openxmlformats.org/officeDocument/2006/relationships/image" Target="../media/image1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4.png"/><Relationship Id="rId11" Type="http://schemas.openxmlformats.org/officeDocument/2006/relationships/image" Target="../media/image129.png"/><Relationship Id="rId5" Type="http://schemas.openxmlformats.org/officeDocument/2006/relationships/image" Target="../media/image123.png"/><Relationship Id="rId15" Type="http://schemas.openxmlformats.org/officeDocument/2006/relationships/image" Target="../media/image113.png"/><Relationship Id="rId10" Type="http://schemas.openxmlformats.org/officeDocument/2006/relationships/image" Target="../media/image128.png"/><Relationship Id="rId4" Type="http://schemas.openxmlformats.org/officeDocument/2006/relationships/image" Target="../media/image122.png"/><Relationship Id="rId9" Type="http://schemas.openxmlformats.org/officeDocument/2006/relationships/image" Target="../media/image127.png"/><Relationship Id="rId1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13" Type="http://schemas.openxmlformats.org/officeDocument/2006/relationships/image" Target="../media/image113.png"/><Relationship Id="rId3" Type="http://schemas.openxmlformats.org/officeDocument/2006/relationships/image" Target="../media/image20.png"/><Relationship Id="rId7" Type="http://schemas.openxmlformats.org/officeDocument/2006/relationships/image" Target="../media/image134.png"/><Relationship Id="rId12" Type="http://schemas.openxmlformats.org/officeDocument/2006/relationships/image" Target="../media/image139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3.png"/><Relationship Id="rId11" Type="http://schemas.openxmlformats.org/officeDocument/2006/relationships/image" Target="../media/image138.png"/><Relationship Id="rId5" Type="http://schemas.openxmlformats.org/officeDocument/2006/relationships/image" Target="../media/image132.png"/><Relationship Id="rId10" Type="http://schemas.openxmlformats.org/officeDocument/2006/relationships/image" Target="../media/image137.png"/><Relationship Id="rId4" Type="http://schemas.openxmlformats.org/officeDocument/2006/relationships/image" Target="../media/image21.png"/><Relationship Id="rId9" Type="http://schemas.openxmlformats.org/officeDocument/2006/relationships/image" Target="../media/image136.png"/><Relationship Id="rId14" Type="http://schemas.openxmlformats.org/officeDocument/2006/relationships/image" Target="../media/image13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png"/><Relationship Id="rId3" Type="http://schemas.openxmlformats.org/officeDocument/2006/relationships/image" Target="../media/image20.png"/><Relationship Id="rId7" Type="http://schemas.openxmlformats.org/officeDocument/2006/relationships/image" Target="../media/image14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1.png"/><Relationship Id="rId11" Type="http://schemas.openxmlformats.org/officeDocument/2006/relationships/image" Target="../media/image144.png"/><Relationship Id="rId5" Type="http://schemas.openxmlformats.org/officeDocument/2006/relationships/image" Target="../media/image140.png"/><Relationship Id="rId10" Type="http://schemas.openxmlformats.org/officeDocument/2006/relationships/image" Target="../media/image131.png"/><Relationship Id="rId4" Type="http://schemas.openxmlformats.org/officeDocument/2006/relationships/image" Target="../media/image21.png"/><Relationship Id="rId9" Type="http://schemas.openxmlformats.org/officeDocument/2006/relationships/image" Target="../media/image11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png"/><Relationship Id="rId13" Type="http://schemas.openxmlformats.org/officeDocument/2006/relationships/image" Target="../media/image152.png"/><Relationship Id="rId3" Type="http://schemas.openxmlformats.org/officeDocument/2006/relationships/image" Target="../media/image20.png"/><Relationship Id="rId7" Type="http://schemas.openxmlformats.org/officeDocument/2006/relationships/image" Target="../media/image146.png"/><Relationship Id="rId12" Type="http://schemas.openxmlformats.org/officeDocument/2006/relationships/image" Target="../media/image15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5.png"/><Relationship Id="rId11" Type="http://schemas.openxmlformats.org/officeDocument/2006/relationships/image" Target="../media/image150.png"/><Relationship Id="rId5" Type="http://schemas.openxmlformats.org/officeDocument/2006/relationships/image" Target="../media/image113.png"/><Relationship Id="rId15" Type="http://schemas.openxmlformats.org/officeDocument/2006/relationships/image" Target="../media/image131.png"/><Relationship Id="rId10" Type="http://schemas.openxmlformats.org/officeDocument/2006/relationships/image" Target="../media/image149.png"/><Relationship Id="rId4" Type="http://schemas.openxmlformats.org/officeDocument/2006/relationships/image" Target="../media/image21.png"/><Relationship Id="rId9" Type="http://schemas.openxmlformats.org/officeDocument/2006/relationships/image" Target="../media/image148.png"/><Relationship Id="rId14" Type="http://schemas.openxmlformats.org/officeDocument/2006/relationships/image" Target="../media/image15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png"/><Relationship Id="rId13" Type="http://schemas.openxmlformats.org/officeDocument/2006/relationships/image" Target="../media/image162.png"/><Relationship Id="rId3" Type="http://schemas.openxmlformats.org/officeDocument/2006/relationships/image" Target="../media/image20.png"/><Relationship Id="rId7" Type="http://schemas.openxmlformats.org/officeDocument/2006/relationships/image" Target="../media/image156.png"/><Relationship Id="rId12" Type="http://schemas.openxmlformats.org/officeDocument/2006/relationships/image" Target="../media/image161.png"/><Relationship Id="rId17" Type="http://schemas.openxmlformats.org/officeDocument/2006/relationships/image" Target="../media/image165.png"/><Relationship Id="rId2" Type="http://schemas.openxmlformats.org/officeDocument/2006/relationships/image" Target="../media/image19.png"/><Relationship Id="rId16" Type="http://schemas.openxmlformats.org/officeDocument/2006/relationships/image" Target="../media/image16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5.png"/><Relationship Id="rId11" Type="http://schemas.openxmlformats.org/officeDocument/2006/relationships/image" Target="../media/image160.png"/><Relationship Id="rId5" Type="http://schemas.openxmlformats.org/officeDocument/2006/relationships/image" Target="../media/image154.png"/><Relationship Id="rId15" Type="http://schemas.openxmlformats.org/officeDocument/2006/relationships/image" Target="../media/image113.png"/><Relationship Id="rId10" Type="http://schemas.openxmlformats.org/officeDocument/2006/relationships/image" Target="../media/image159.png"/><Relationship Id="rId4" Type="http://schemas.openxmlformats.org/officeDocument/2006/relationships/image" Target="../media/image21.png"/><Relationship Id="rId9" Type="http://schemas.openxmlformats.org/officeDocument/2006/relationships/image" Target="../media/image158.png"/><Relationship Id="rId14" Type="http://schemas.openxmlformats.org/officeDocument/2006/relationships/image" Target="../media/image16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s://predict-my-car.streamlit.app/" TargetMode="External"/><Relationship Id="rId3" Type="http://schemas.openxmlformats.org/officeDocument/2006/relationships/image" Target="../media/image167.png"/><Relationship Id="rId7" Type="http://schemas.openxmlformats.org/officeDocument/2006/relationships/image" Target="../media/image168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image" Target="../media/image170.png"/><Relationship Id="rId5" Type="http://schemas.openxmlformats.org/officeDocument/2006/relationships/image" Target="../media/image20.png"/><Relationship Id="rId10" Type="http://schemas.openxmlformats.org/officeDocument/2006/relationships/image" Target="../media/image113.png"/><Relationship Id="rId4" Type="http://schemas.openxmlformats.org/officeDocument/2006/relationships/image" Target="../media/image19.png"/><Relationship Id="rId9" Type="http://schemas.openxmlformats.org/officeDocument/2006/relationships/image" Target="../media/image169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4.png"/><Relationship Id="rId3" Type="http://schemas.openxmlformats.org/officeDocument/2006/relationships/image" Target="../media/image20.png"/><Relationship Id="rId7" Type="http://schemas.openxmlformats.org/officeDocument/2006/relationships/image" Target="../media/image17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2.png"/><Relationship Id="rId5" Type="http://schemas.openxmlformats.org/officeDocument/2006/relationships/image" Target="../media/image171.png"/><Relationship Id="rId10" Type="http://schemas.openxmlformats.org/officeDocument/2006/relationships/image" Target="../media/image176.png"/><Relationship Id="rId4" Type="http://schemas.openxmlformats.org/officeDocument/2006/relationships/image" Target="../media/image21.png"/><Relationship Id="rId9" Type="http://schemas.openxmlformats.org/officeDocument/2006/relationships/image" Target="../media/image17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3" Type="http://schemas.openxmlformats.org/officeDocument/2006/relationships/image" Target="../media/image19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17" Type="http://schemas.openxmlformats.org/officeDocument/2006/relationships/image" Target="../media/image36.png"/><Relationship Id="rId2" Type="http://schemas.openxmlformats.org/officeDocument/2006/relationships/image" Target="../media/image24.png"/><Relationship Id="rId16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1.png"/><Relationship Id="rId15" Type="http://schemas.openxmlformats.org/officeDocument/2006/relationships/image" Target="../media/image34.png"/><Relationship Id="rId10" Type="http://schemas.openxmlformats.org/officeDocument/2006/relationships/image" Target="../media/image29.png"/><Relationship Id="rId4" Type="http://schemas.openxmlformats.org/officeDocument/2006/relationships/image" Target="../media/image20.png"/><Relationship Id="rId9" Type="http://schemas.openxmlformats.org/officeDocument/2006/relationships/image" Target="../media/image28.png"/><Relationship Id="rId14" Type="http://schemas.openxmlformats.org/officeDocument/2006/relationships/image" Target="../media/image3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20.png"/><Relationship Id="rId7" Type="http://schemas.openxmlformats.org/officeDocument/2006/relationships/image" Target="../media/image3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36.png"/><Relationship Id="rId3" Type="http://schemas.openxmlformats.org/officeDocument/2006/relationships/image" Target="../media/image20.png"/><Relationship Id="rId7" Type="http://schemas.openxmlformats.org/officeDocument/2006/relationships/image" Target="../media/image42.png"/><Relationship Id="rId12" Type="http://schemas.openxmlformats.org/officeDocument/2006/relationships/image" Target="../media/image47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21.png"/><Relationship Id="rId9" Type="http://schemas.openxmlformats.org/officeDocument/2006/relationships/image" Target="../media/image44.png"/><Relationship Id="rId14" Type="http://schemas.openxmlformats.org/officeDocument/2006/relationships/image" Target="../media/image3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4.png"/><Relationship Id="rId18" Type="http://schemas.openxmlformats.org/officeDocument/2006/relationships/image" Target="../media/image59.png"/><Relationship Id="rId3" Type="http://schemas.openxmlformats.org/officeDocument/2006/relationships/image" Target="../media/image20.png"/><Relationship Id="rId7" Type="http://schemas.openxmlformats.org/officeDocument/2006/relationships/image" Target="../media/image39.png"/><Relationship Id="rId12" Type="http://schemas.openxmlformats.org/officeDocument/2006/relationships/image" Target="../media/image53.png"/><Relationship Id="rId17" Type="http://schemas.openxmlformats.org/officeDocument/2006/relationships/image" Target="../media/image58.png"/><Relationship Id="rId2" Type="http://schemas.openxmlformats.org/officeDocument/2006/relationships/image" Target="../media/image19.png"/><Relationship Id="rId16" Type="http://schemas.openxmlformats.org/officeDocument/2006/relationships/image" Target="../media/image5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11" Type="http://schemas.openxmlformats.org/officeDocument/2006/relationships/image" Target="../media/image52.png"/><Relationship Id="rId5" Type="http://schemas.openxmlformats.org/officeDocument/2006/relationships/image" Target="../media/image48.png"/><Relationship Id="rId15" Type="http://schemas.openxmlformats.org/officeDocument/2006/relationships/image" Target="../media/image56.png"/><Relationship Id="rId10" Type="http://schemas.openxmlformats.org/officeDocument/2006/relationships/image" Target="../media/image51.png"/><Relationship Id="rId4" Type="http://schemas.openxmlformats.org/officeDocument/2006/relationships/image" Target="../media/image21.png"/><Relationship Id="rId9" Type="http://schemas.openxmlformats.org/officeDocument/2006/relationships/image" Target="../media/image50.png"/><Relationship Id="rId14" Type="http://schemas.openxmlformats.org/officeDocument/2006/relationships/image" Target="../media/image5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20.png"/><Relationship Id="rId7" Type="http://schemas.openxmlformats.org/officeDocument/2006/relationships/image" Target="../media/image62.png"/><Relationship Id="rId12" Type="http://schemas.openxmlformats.org/officeDocument/2006/relationships/image" Target="../media/image6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11" Type="http://schemas.openxmlformats.org/officeDocument/2006/relationships/image" Target="../media/image65.png"/><Relationship Id="rId5" Type="http://schemas.openxmlformats.org/officeDocument/2006/relationships/image" Target="../media/image60.png"/><Relationship Id="rId10" Type="http://schemas.openxmlformats.org/officeDocument/2006/relationships/image" Target="../media/image64.png"/><Relationship Id="rId4" Type="http://schemas.openxmlformats.org/officeDocument/2006/relationships/image" Target="../media/image21.png"/><Relationship Id="rId9" Type="http://schemas.openxmlformats.org/officeDocument/2006/relationships/image" Target="../media/image6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13" Type="http://schemas.openxmlformats.org/officeDocument/2006/relationships/image" Target="../media/image73.png"/><Relationship Id="rId3" Type="http://schemas.openxmlformats.org/officeDocument/2006/relationships/image" Target="../media/image19.png"/><Relationship Id="rId7" Type="http://schemas.openxmlformats.org/officeDocument/2006/relationships/image" Target="../media/image68.png"/><Relationship Id="rId12" Type="http://schemas.openxmlformats.org/officeDocument/2006/relationships/image" Target="../media/image72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11" Type="http://schemas.openxmlformats.org/officeDocument/2006/relationships/image" Target="../media/image71.png"/><Relationship Id="rId5" Type="http://schemas.openxmlformats.org/officeDocument/2006/relationships/image" Target="../media/image21.png"/><Relationship Id="rId10" Type="http://schemas.openxmlformats.org/officeDocument/2006/relationships/image" Target="../media/image36.png"/><Relationship Id="rId4" Type="http://schemas.openxmlformats.org/officeDocument/2006/relationships/image" Target="../media/image20.png"/><Relationship Id="rId9" Type="http://schemas.openxmlformats.org/officeDocument/2006/relationships/image" Target="../media/image7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90703"/>
            <a:ext cx="18285714" cy="8511350"/>
            <a:chOff x="0" y="-90703"/>
            <a:chExt cx="18285714" cy="851135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90703"/>
              <a:ext cx="18285714" cy="851135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918929" y="926230"/>
            <a:ext cx="13555066" cy="792363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432772" y="1992330"/>
            <a:ext cx="6814269" cy="396022"/>
            <a:chOff x="8432772" y="1992330"/>
            <a:chExt cx="6814269" cy="39602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840754" y="1908444"/>
              <a:ext cx="6378400" cy="1127057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8432772" y="2016985"/>
              <a:ext cx="399319" cy="346712"/>
              <a:chOff x="8432772" y="2016985"/>
              <a:chExt cx="399319" cy="346712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8432772" y="2016985"/>
                <a:ext cx="399319" cy="346712"/>
              </a:xfrm>
              <a:prstGeom prst="rect">
                <a:avLst/>
              </a:prstGeom>
            </p:spPr>
          </p:pic>
        </p:grpSp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765060" y="6114464"/>
            <a:ext cx="5194790" cy="2347257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430478" y="3906293"/>
            <a:ext cx="6751943" cy="216190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33668" y="4449972"/>
            <a:ext cx="8668322" cy="4810919"/>
            <a:chOff x="1133668" y="4449972"/>
            <a:chExt cx="8668322" cy="481091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2994649" y="2678037"/>
              <a:ext cx="17336644" cy="9621837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33668" y="4449972"/>
              <a:ext cx="8668322" cy="481091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631128" y="8502580"/>
            <a:ext cx="1486962" cy="106476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04240" y="0"/>
            <a:ext cx="17581474" cy="1755396"/>
            <a:chOff x="704240" y="0"/>
            <a:chExt cx="17581474" cy="175539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4240" y="0"/>
              <a:ext cx="17581474" cy="175539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9048" y="1755396"/>
            <a:ext cx="749655" cy="8530319"/>
            <a:chOff x="-19048" y="1755396"/>
            <a:chExt cx="749655" cy="853031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9048" y="1755396"/>
              <a:ext cx="749655" cy="853031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9048" y="0"/>
            <a:ext cx="749655" cy="1755396"/>
            <a:chOff x="-19048" y="0"/>
            <a:chExt cx="749655" cy="175539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9048" y="0"/>
              <a:ext cx="749655" cy="1755396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13190" y="135568"/>
            <a:ext cx="5020590" cy="1812114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93249" y="2902768"/>
            <a:ext cx="3093248" cy="105981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437894" y="3867052"/>
            <a:ext cx="9721310" cy="3839302"/>
            <a:chOff x="1437894" y="3867052"/>
            <a:chExt cx="9721310" cy="383930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37894" y="3867052"/>
              <a:ext cx="9721310" cy="383930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133013" y="3867052"/>
            <a:ext cx="6412510" cy="3593960"/>
            <a:chOff x="11133013" y="3867052"/>
            <a:chExt cx="6412510" cy="359396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133013" y="3867052"/>
              <a:ext cx="6412510" cy="359396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017492" y="8544485"/>
            <a:ext cx="12261335" cy="371429"/>
            <a:chOff x="4017492" y="8544485"/>
            <a:chExt cx="12261335" cy="371429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4017492" y="8544485"/>
              <a:ext cx="7489907" cy="363298"/>
              <a:chOff x="4017492" y="8544485"/>
              <a:chExt cx="7489907" cy="363298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4017492" y="8544485"/>
                <a:ext cx="7489907" cy="36329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1478827" y="8611152"/>
              <a:ext cx="4790857" cy="287747"/>
              <a:chOff x="11478827" y="8611152"/>
              <a:chExt cx="4790857" cy="287747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1478827" y="8611152"/>
                <a:ext cx="4790857" cy="287747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21512" y="2936706"/>
            <a:ext cx="4006238" cy="160586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225426" y="8483533"/>
            <a:ext cx="1983838" cy="106476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04240" y="0"/>
            <a:ext cx="17581474" cy="1755396"/>
            <a:chOff x="704240" y="0"/>
            <a:chExt cx="17581474" cy="1755396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04240" y="0"/>
              <a:ext cx="17581474" cy="175539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9048" y="1755396"/>
            <a:ext cx="749655" cy="8530319"/>
            <a:chOff x="-19048" y="1755396"/>
            <a:chExt cx="749655" cy="853031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9048" y="1755396"/>
              <a:ext cx="749655" cy="853031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9048" y="0"/>
            <a:ext cx="749655" cy="1755396"/>
            <a:chOff x="-19048" y="0"/>
            <a:chExt cx="749655" cy="175539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19048" y="0"/>
              <a:ext cx="749655" cy="1755396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13190" y="135568"/>
            <a:ext cx="5020590" cy="181211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830084" y="3993854"/>
            <a:ext cx="8156009" cy="3802877"/>
            <a:chOff x="1830084" y="3993854"/>
            <a:chExt cx="8156009" cy="380287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830084" y="3993854"/>
              <a:ext cx="8156009" cy="380287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483680" y="4003378"/>
            <a:ext cx="7670979" cy="3663384"/>
            <a:chOff x="9483680" y="4003378"/>
            <a:chExt cx="7670979" cy="366338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483680" y="4003378"/>
              <a:ext cx="7670979" cy="366338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107028" y="8482935"/>
            <a:ext cx="9001702" cy="504406"/>
            <a:chOff x="6107028" y="8482935"/>
            <a:chExt cx="9001702" cy="50440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107028" y="8482935"/>
              <a:ext cx="9001702" cy="50440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4240" y="0"/>
            <a:ext cx="17581474" cy="1755396"/>
            <a:chOff x="704240" y="0"/>
            <a:chExt cx="17581474" cy="175539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4240" y="0"/>
              <a:ext cx="17581474" cy="175539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9048" y="1755396"/>
            <a:ext cx="749655" cy="8530319"/>
            <a:chOff x="-19048" y="1755396"/>
            <a:chExt cx="749655" cy="853031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9048" y="1755396"/>
              <a:ext cx="749655" cy="853031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9048" y="0"/>
            <a:ext cx="749655" cy="1755396"/>
            <a:chOff x="-19048" y="0"/>
            <a:chExt cx="749655" cy="175539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9048" y="0"/>
              <a:ext cx="749655" cy="175539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057143" y="2781728"/>
            <a:ext cx="6171429" cy="6103553"/>
            <a:chOff x="6057143" y="2781728"/>
            <a:chExt cx="6171429" cy="610355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057143" y="2781728"/>
              <a:ext cx="6171429" cy="6103553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923246" y="9022180"/>
            <a:ext cx="8367057" cy="1220952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13190" y="135565"/>
            <a:ext cx="3409086" cy="1812114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907341" y="1946667"/>
            <a:ext cx="2496743" cy="1166714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4240" y="0"/>
            <a:ext cx="17581474" cy="1755396"/>
            <a:chOff x="704240" y="0"/>
            <a:chExt cx="17581474" cy="175539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4240" y="0"/>
              <a:ext cx="17581474" cy="175539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9048" y="1755396"/>
            <a:ext cx="749655" cy="8530319"/>
            <a:chOff x="-19048" y="1755396"/>
            <a:chExt cx="749655" cy="853031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9048" y="1755396"/>
              <a:ext cx="749655" cy="853031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9048" y="0"/>
            <a:ext cx="749655" cy="1755396"/>
            <a:chOff x="-19048" y="0"/>
            <a:chExt cx="749655" cy="175539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9048" y="0"/>
              <a:ext cx="749655" cy="1755396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13190" y="135565"/>
            <a:ext cx="3409086" cy="181211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33143" y="3551915"/>
            <a:ext cx="17528248" cy="4303940"/>
            <a:chOff x="733143" y="3551915"/>
            <a:chExt cx="17528248" cy="4303940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733143" y="3551915"/>
              <a:ext cx="4166886" cy="4248277"/>
              <a:chOff x="733143" y="3551915"/>
              <a:chExt cx="4166886" cy="4248277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733143" y="3551915"/>
                <a:ext cx="4166886" cy="4248277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5073289" y="3561439"/>
              <a:ext cx="4154559" cy="4248277"/>
              <a:chOff x="5073289" y="3561439"/>
              <a:chExt cx="4154559" cy="4248277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073289" y="3561439"/>
                <a:ext cx="4154559" cy="4248277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9401108" y="3551915"/>
              <a:ext cx="4344166" cy="4273161"/>
              <a:chOff x="9401108" y="3551915"/>
              <a:chExt cx="4344166" cy="4273161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9401108" y="3551915"/>
                <a:ext cx="4344166" cy="4273161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3918534" y="3598712"/>
              <a:ext cx="4341869" cy="4253517"/>
              <a:chOff x="13918534" y="3598712"/>
              <a:chExt cx="4341869" cy="4253517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3918534" y="3598712"/>
                <a:ext cx="4341869" cy="4253517"/>
              </a:xfrm>
              <a:prstGeom prst="rect">
                <a:avLst/>
              </a:prstGeom>
            </p:spPr>
          </p:pic>
        </p:grpSp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942973" y="8601784"/>
            <a:ext cx="9054610" cy="804848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085491" y="1989836"/>
            <a:ext cx="4189010" cy="1166714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4240" y="0"/>
            <a:ext cx="17581474" cy="1755396"/>
            <a:chOff x="704240" y="0"/>
            <a:chExt cx="17581474" cy="175539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4240" y="0"/>
              <a:ext cx="17581474" cy="175539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9048" y="1755396"/>
            <a:ext cx="749655" cy="8530319"/>
            <a:chOff x="-19048" y="1755396"/>
            <a:chExt cx="749655" cy="853031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9048" y="1755396"/>
              <a:ext cx="749655" cy="853031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9048" y="0"/>
            <a:ext cx="749655" cy="1755396"/>
            <a:chOff x="-19048" y="0"/>
            <a:chExt cx="749655" cy="175539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9048" y="0"/>
              <a:ext cx="749655" cy="175539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200743" y="3158512"/>
            <a:ext cx="5738003" cy="5984082"/>
            <a:chOff x="6200743" y="3158512"/>
            <a:chExt cx="5738003" cy="598408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00743" y="3158512"/>
              <a:ext cx="5738003" cy="5984082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13190" y="135565"/>
            <a:ext cx="3409086" cy="1812114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302994" y="1989842"/>
            <a:ext cx="3715790" cy="1166714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4240" y="0"/>
            <a:ext cx="17581474" cy="1755396"/>
            <a:chOff x="704240" y="0"/>
            <a:chExt cx="17581474" cy="175539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4240" y="0"/>
              <a:ext cx="17581474" cy="175539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9048" y="1755396"/>
            <a:ext cx="749655" cy="8530319"/>
            <a:chOff x="-19048" y="1755396"/>
            <a:chExt cx="749655" cy="853031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9048" y="1755396"/>
              <a:ext cx="749655" cy="853031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9048" y="0"/>
            <a:ext cx="749655" cy="1755396"/>
            <a:chOff x="-19048" y="0"/>
            <a:chExt cx="749655" cy="175539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9048" y="0"/>
              <a:ext cx="749655" cy="1755396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13190" y="135565"/>
            <a:ext cx="3409086" cy="181211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41445" y="3559096"/>
            <a:ext cx="17556145" cy="4465310"/>
            <a:chOff x="741445" y="3559096"/>
            <a:chExt cx="17556145" cy="4465310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4126162" y="3673627"/>
              <a:ext cx="4169076" cy="4271266"/>
              <a:chOff x="14126162" y="3673627"/>
              <a:chExt cx="4169076" cy="4271266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4126162" y="3673627"/>
                <a:ext cx="4169076" cy="4271266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741445" y="3559096"/>
              <a:ext cx="4101309" cy="4401436"/>
              <a:chOff x="741445" y="3559096"/>
              <a:chExt cx="4101309" cy="4401436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741445" y="3559096"/>
                <a:ext cx="4101309" cy="4401436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4653922" y="3716324"/>
              <a:ext cx="4495449" cy="4284937"/>
              <a:chOff x="4653922" y="3716324"/>
              <a:chExt cx="4495449" cy="4284937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4653922" y="3716324"/>
                <a:ext cx="4495449" cy="4284937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9350253" y="3700596"/>
              <a:ext cx="4494247" cy="4316392"/>
              <a:chOff x="9350253" y="3700596"/>
              <a:chExt cx="4494247" cy="4316392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9350253" y="3700596"/>
                <a:ext cx="4494247" cy="4316392"/>
              </a:xfrm>
              <a:prstGeom prst="rect">
                <a:avLst/>
              </a:prstGeom>
            </p:spPr>
          </p:pic>
        </p:grpSp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210123" y="1989836"/>
            <a:ext cx="3940943" cy="1166714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4240" y="0"/>
            <a:ext cx="17581474" cy="1755396"/>
            <a:chOff x="704240" y="0"/>
            <a:chExt cx="17581474" cy="175539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4240" y="0"/>
              <a:ext cx="17581474" cy="175539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9048" y="1755396"/>
            <a:ext cx="749655" cy="8530319"/>
            <a:chOff x="-19048" y="1755396"/>
            <a:chExt cx="749655" cy="853031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9048" y="1755396"/>
              <a:ext cx="749655" cy="853031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9048" y="0"/>
            <a:ext cx="749655" cy="1755396"/>
            <a:chOff x="-19048" y="0"/>
            <a:chExt cx="749655" cy="175539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9048" y="0"/>
              <a:ext cx="749655" cy="175539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569990" y="3191400"/>
            <a:ext cx="6368756" cy="5948409"/>
            <a:chOff x="5569990" y="3191400"/>
            <a:chExt cx="6368756" cy="594840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569990" y="3191400"/>
              <a:ext cx="6368756" cy="5948409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13190" y="135565"/>
            <a:ext cx="3409086" cy="1812114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427918" y="1989839"/>
            <a:ext cx="3468029" cy="1166714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4240" y="0"/>
            <a:ext cx="17581474" cy="1755396"/>
            <a:chOff x="704240" y="0"/>
            <a:chExt cx="17581474" cy="175539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4240" y="0"/>
              <a:ext cx="17581474" cy="175539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9048" y="1755396"/>
            <a:ext cx="749655" cy="8530319"/>
            <a:chOff x="-19048" y="1755396"/>
            <a:chExt cx="749655" cy="853031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9048" y="1755396"/>
              <a:ext cx="749655" cy="853031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9048" y="0"/>
            <a:ext cx="749655" cy="1755396"/>
            <a:chOff x="-19048" y="0"/>
            <a:chExt cx="749655" cy="175539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9048" y="0"/>
              <a:ext cx="749655" cy="175539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873699" y="2827005"/>
            <a:ext cx="5502803" cy="3636406"/>
            <a:chOff x="3873699" y="2827005"/>
            <a:chExt cx="5502803" cy="363640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73699" y="2827005"/>
              <a:ext cx="5502803" cy="363640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961789" y="2901185"/>
            <a:ext cx="5887622" cy="3645247"/>
            <a:chOff x="8961789" y="2901185"/>
            <a:chExt cx="5887622" cy="364524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961789" y="2901185"/>
              <a:ext cx="5887622" cy="364524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983890" y="6616167"/>
            <a:ext cx="5303902" cy="3667872"/>
            <a:chOff x="3983890" y="6616167"/>
            <a:chExt cx="5303902" cy="366787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983890" y="6616167"/>
              <a:ext cx="5303902" cy="366787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075357" y="6587327"/>
            <a:ext cx="5720352" cy="3684294"/>
            <a:chOff x="9075357" y="6587327"/>
            <a:chExt cx="5720352" cy="368429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075357" y="6587327"/>
              <a:ext cx="5720352" cy="3684294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13190" y="135565"/>
            <a:ext cx="3409086" cy="1812114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524408" y="2034626"/>
            <a:ext cx="3697819" cy="1731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667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808633" y="3692356"/>
            <a:ext cx="7133411" cy="5422122"/>
            <a:chOff x="9808633" y="3692356"/>
            <a:chExt cx="7133411" cy="542212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808633" y="3692356"/>
              <a:ext cx="7133411" cy="542212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04240" y="0"/>
            <a:ext cx="17581474" cy="1755396"/>
            <a:chOff x="704240" y="0"/>
            <a:chExt cx="17581474" cy="175539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4240" y="0"/>
              <a:ext cx="17581474" cy="175539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9048" y="1755396"/>
            <a:ext cx="749655" cy="8530319"/>
            <a:chOff x="-19048" y="1755396"/>
            <a:chExt cx="749655" cy="853031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9048" y="1755396"/>
              <a:ext cx="749655" cy="853031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19048" y="0"/>
            <a:ext cx="749655" cy="1755396"/>
            <a:chOff x="-19048" y="0"/>
            <a:chExt cx="749655" cy="175539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9048" y="0"/>
              <a:ext cx="749655" cy="175539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81374" y="3698454"/>
            <a:ext cx="7104340" cy="5444202"/>
            <a:chOff x="1581374" y="3698454"/>
            <a:chExt cx="7104340" cy="544420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81374" y="3698454"/>
              <a:ext cx="7104340" cy="5444202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13190" y="135565"/>
            <a:ext cx="3409086" cy="1812114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972648" y="2453163"/>
            <a:ext cx="3321924" cy="1731981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452918" y="2408373"/>
            <a:ext cx="4798476" cy="1166714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4240" y="0"/>
            <a:ext cx="17581474" cy="1755396"/>
            <a:chOff x="704240" y="0"/>
            <a:chExt cx="17581474" cy="175539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4240" y="0"/>
              <a:ext cx="17581474" cy="175539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9048" y="1755396"/>
            <a:ext cx="749655" cy="8530319"/>
            <a:chOff x="-19048" y="1755396"/>
            <a:chExt cx="749655" cy="853031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9048" y="1755396"/>
              <a:ext cx="749655" cy="853031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9048" y="0"/>
            <a:ext cx="749655" cy="1755396"/>
            <a:chOff x="-19048" y="0"/>
            <a:chExt cx="749655" cy="175539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9048" y="0"/>
              <a:ext cx="749655" cy="1755396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13190" y="135565"/>
            <a:ext cx="4458019" cy="181211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675680" y="5142857"/>
            <a:ext cx="11704371" cy="1208295"/>
            <a:chOff x="3675680" y="5142857"/>
            <a:chExt cx="11704371" cy="1208295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4477162" y="5142857"/>
              <a:ext cx="10902889" cy="352448"/>
              <a:chOff x="4477162" y="5142857"/>
              <a:chExt cx="10902889" cy="352448"/>
            </a:xfrm>
          </p:grpSpPr>
          <p:grpSp>
            <p:nvGrpSpPr>
              <p:cNvPr id="1006" name="그룹 1006"/>
              <p:cNvGrpSpPr/>
              <p:nvPr/>
            </p:nvGrpSpPr>
            <p:grpSpPr>
              <a:xfrm>
                <a:off x="11896942" y="5152761"/>
                <a:ext cx="3482191" cy="332640"/>
                <a:chOff x="11896942" y="5152761"/>
                <a:chExt cx="3482191" cy="332640"/>
              </a:xfrm>
            </p:grpSpPr>
            <p:pic>
              <p:nvPicPr>
                <p:cNvPr id="15" name="Object 14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11896942" y="5152761"/>
                  <a:ext cx="3482191" cy="332640"/>
                </a:xfrm>
                <a:prstGeom prst="rect">
                  <a:avLst/>
                </a:prstGeom>
              </p:spPr>
            </p:pic>
          </p:grpSp>
          <p:grpSp>
            <p:nvGrpSpPr>
              <p:cNvPr id="1007" name="그룹 1007"/>
              <p:cNvGrpSpPr/>
              <p:nvPr/>
            </p:nvGrpSpPr>
            <p:grpSpPr>
              <a:xfrm>
                <a:off x="4477493" y="5156162"/>
                <a:ext cx="3755441" cy="332640"/>
                <a:chOff x="4477493" y="5156162"/>
                <a:chExt cx="3755441" cy="332640"/>
              </a:xfrm>
            </p:grpSpPr>
            <p:pic>
              <p:nvPicPr>
                <p:cNvPr id="18" name="Object 17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4477493" y="5156162"/>
                  <a:ext cx="3755441" cy="332640"/>
                </a:xfrm>
                <a:prstGeom prst="rect">
                  <a:avLst/>
                </a:prstGeom>
              </p:spPr>
            </p:pic>
          </p:grpSp>
          <p:grpSp>
            <p:nvGrpSpPr>
              <p:cNvPr id="1008" name="그룹 1008"/>
              <p:cNvGrpSpPr/>
              <p:nvPr/>
            </p:nvGrpSpPr>
            <p:grpSpPr>
              <a:xfrm>
                <a:off x="8206717" y="5156718"/>
                <a:ext cx="3755441" cy="332640"/>
                <a:chOff x="8206717" y="5156718"/>
                <a:chExt cx="3755441" cy="332640"/>
              </a:xfrm>
            </p:grpSpPr>
            <p:pic>
              <p:nvPicPr>
                <p:cNvPr id="21" name="Object 20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8206717" y="5156718"/>
                  <a:ext cx="3755441" cy="332640"/>
                </a:xfrm>
                <a:prstGeom prst="rect">
                  <a:avLst/>
                </a:prstGeom>
              </p:spPr>
            </p:pic>
          </p:grpSp>
        </p:grpSp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584251" y="5834962"/>
              <a:ext cx="2357229" cy="1220952"/>
            </a:xfrm>
            <a:prstGeom prst="rect">
              <a:avLst/>
            </a:prstGeom>
          </p:spPr>
        </p:pic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536765" y="5809219"/>
              <a:ext cx="1769190" cy="804848"/>
            </a:xfrm>
            <a:prstGeom prst="rect">
              <a:avLst/>
            </a:prstGeom>
          </p:spPr>
        </p:pic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973166" y="5834962"/>
              <a:ext cx="2357229" cy="1220952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132628" y="2920431"/>
            <a:ext cx="2739410" cy="126195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417266" cy="10285714"/>
            <a:chOff x="0" y="0"/>
            <a:chExt cx="18417266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417266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479931" y="715707"/>
            <a:ext cx="4328112" cy="8689221"/>
            <a:chOff x="7479931" y="715707"/>
            <a:chExt cx="4328112" cy="868922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75722" y="-624883"/>
              <a:ext cx="7683998" cy="6069952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293903" y="2514430"/>
              <a:ext cx="3210666" cy="1492800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293874" y="3691892"/>
              <a:ext cx="3679104" cy="1492914"/>
            </a:xfrm>
            <a:prstGeom prst="rect">
              <a:avLst/>
            </a:prstGeom>
          </p:spPr>
        </p:pic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293874" y="5984961"/>
              <a:ext cx="3315227" cy="1492914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293874" y="7224380"/>
              <a:ext cx="3469066" cy="1492914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293874" y="4869388"/>
              <a:ext cx="2455218" cy="1492914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303303" y="8401876"/>
              <a:ext cx="2530380" cy="14929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767541" y="2183627"/>
            <a:ext cx="6978410" cy="3290019"/>
            <a:chOff x="9767541" y="2183627"/>
            <a:chExt cx="6978410" cy="32900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767541" y="2183627"/>
              <a:ext cx="6978410" cy="32900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742566" y="5723165"/>
            <a:ext cx="7041040" cy="3351954"/>
            <a:chOff x="9742566" y="5723165"/>
            <a:chExt cx="7041040" cy="335195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742566" y="5723165"/>
              <a:ext cx="7041040" cy="335195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206349" y="2133922"/>
            <a:ext cx="7095238" cy="3400000"/>
            <a:chOff x="2206349" y="2133922"/>
            <a:chExt cx="7095238" cy="3400000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2206349" y="2133922"/>
              <a:ext cx="7092984" cy="3397500"/>
              <a:chOff x="2206349" y="2133922"/>
              <a:chExt cx="7092984" cy="3397500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2206349" y="2133922"/>
                <a:ext cx="7092984" cy="3397500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2936438" y="2529850"/>
              <a:ext cx="461365" cy="146493"/>
              <a:chOff x="2936438" y="2529850"/>
              <a:chExt cx="461365" cy="146493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2936438" y="2529850"/>
                <a:ext cx="461365" cy="146493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3086919" y="2382435"/>
              <a:ext cx="315559" cy="146493"/>
              <a:chOff x="3086919" y="2382435"/>
              <a:chExt cx="315559" cy="146493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3086919" y="2382435"/>
                <a:ext cx="315559" cy="146493"/>
              </a:xfrm>
              <a:prstGeom prst="rect">
                <a:avLst/>
              </a:prstGeom>
            </p:spPr>
          </p:pic>
        </p:grpSp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339837" y="1919133"/>
            <a:ext cx="992886" cy="588295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2404272" y="5807781"/>
            <a:ext cx="6897308" cy="3246130"/>
            <a:chOff x="2404272" y="5807781"/>
            <a:chExt cx="6897308" cy="324613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404272" y="5807781"/>
              <a:ext cx="6897308" cy="3246130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336006" y="5532024"/>
            <a:ext cx="1750000" cy="588295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0376799" y="2533412"/>
            <a:ext cx="461365" cy="146493"/>
            <a:chOff x="10376799" y="2533412"/>
            <a:chExt cx="461365" cy="146493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376799" y="2533412"/>
              <a:ext cx="461365" cy="14649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0527280" y="2385997"/>
            <a:ext cx="315559" cy="146493"/>
            <a:chOff x="10527280" y="2385997"/>
            <a:chExt cx="315559" cy="146493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527280" y="2385997"/>
              <a:ext cx="315559" cy="146493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780198" y="1922695"/>
            <a:ext cx="912581" cy="588295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0353130" y="6123693"/>
            <a:ext cx="461365" cy="146493"/>
            <a:chOff x="10353130" y="6123693"/>
            <a:chExt cx="461365" cy="146493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353130" y="6123693"/>
              <a:ext cx="461365" cy="14649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0500421" y="6261725"/>
            <a:ext cx="315559" cy="146493"/>
            <a:chOff x="10500421" y="6261725"/>
            <a:chExt cx="315559" cy="146493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500421" y="6261725"/>
              <a:ext cx="315559" cy="146493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3114563" y="6028472"/>
            <a:ext cx="315559" cy="146493"/>
            <a:chOff x="3114563" y="6028472"/>
            <a:chExt cx="315559" cy="146493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14563" y="6028472"/>
              <a:ext cx="315559" cy="146493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2964530" y="6171555"/>
            <a:ext cx="461365" cy="146493"/>
            <a:chOff x="2964530" y="6171555"/>
            <a:chExt cx="461365" cy="146493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964530" y="6171555"/>
              <a:ext cx="461365" cy="146493"/>
            </a:xfrm>
            <a:prstGeom prst="rect">
              <a:avLst/>
            </a:prstGeom>
          </p:spPr>
        </p:pic>
      </p:grpSp>
      <p:pic>
        <p:nvPicPr>
          <p:cNvPr id="43" name="Object 4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756529" y="5539385"/>
            <a:ext cx="1570714" cy="588295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704240" y="0"/>
            <a:ext cx="17581474" cy="1755396"/>
            <a:chOff x="704240" y="0"/>
            <a:chExt cx="17581474" cy="1755396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04240" y="0"/>
              <a:ext cx="17581474" cy="1755396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-19048" y="1755396"/>
            <a:ext cx="749655" cy="8530319"/>
            <a:chOff x="-19048" y="1755396"/>
            <a:chExt cx="749655" cy="8530319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-19048" y="1755396"/>
              <a:ext cx="749655" cy="8530319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-19048" y="0"/>
            <a:ext cx="749655" cy="1755396"/>
            <a:chOff x="-19048" y="0"/>
            <a:chExt cx="749655" cy="1755396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-19048" y="0"/>
              <a:ext cx="749655" cy="1755396"/>
            </a:xfrm>
            <a:prstGeom prst="rect">
              <a:avLst/>
            </a:prstGeom>
          </p:spPr>
        </p:pic>
      </p:grpSp>
      <p:pic>
        <p:nvPicPr>
          <p:cNvPr id="53" name="Object 5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013190" y="135565"/>
            <a:ext cx="4458019" cy="1812114"/>
          </a:xfrm>
          <a:prstGeom prst="rect">
            <a:avLst/>
          </a:prstGeom>
        </p:spPr>
      </p:pic>
      <p:pic>
        <p:nvPicPr>
          <p:cNvPr id="54" name="Object 5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3657853" y="9424302"/>
            <a:ext cx="12408724" cy="1220952"/>
          </a:xfrm>
          <a:prstGeom prst="rect">
            <a:avLst/>
          </a:prstGeom>
        </p:spPr>
      </p:pic>
      <p:pic>
        <p:nvPicPr>
          <p:cNvPr id="55" name="Object 5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4880315" y="461254"/>
            <a:ext cx="3201324" cy="1019048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4240" y="0"/>
            <a:ext cx="17581474" cy="1755396"/>
            <a:chOff x="704240" y="0"/>
            <a:chExt cx="17581474" cy="175539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4240" y="0"/>
              <a:ext cx="17581474" cy="175539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9048" y="1755396"/>
            <a:ext cx="749655" cy="8530319"/>
            <a:chOff x="-19048" y="1755396"/>
            <a:chExt cx="749655" cy="853031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9048" y="1755396"/>
              <a:ext cx="749655" cy="853031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9048" y="0"/>
            <a:ext cx="749655" cy="1755396"/>
            <a:chOff x="-19048" y="0"/>
            <a:chExt cx="749655" cy="175539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9048" y="0"/>
              <a:ext cx="749655" cy="175539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58573" y="2095827"/>
            <a:ext cx="8051031" cy="3833824"/>
            <a:chOff x="1758573" y="2095827"/>
            <a:chExt cx="8051031" cy="383382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58573" y="2095827"/>
              <a:ext cx="8051031" cy="383382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052410" y="6207862"/>
            <a:ext cx="6939878" cy="3296524"/>
            <a:chOff x="2052410" y="6207862"/>
            <a:chExt cx="6939878" cy="329652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052410" y="6207862"/>
              <a:ext cx="6939878" cy="3296524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109466" y="2067503"/>
            <a:ext cx="1005724" cy="601390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030166" y="5948946"/>
            <a:ext cx="1774933" cy="60139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9809604" y="6162235"/>
            <a:ext cx="7122482" cy="3387320"/>
            <a:chOff x="9809604" y="6162235"/>
            <a:chExt cx="7122482" cy="3387320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809604" y="6162235"/>
              <a:ext cx="7122482" cy="338732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809604" y="2257789"/>
            <a:ext cx="7092234" cy="3364688"/>
            <a:chOff x="9809604" y="2257789"/>
            <a:chExt cx="7092234" cy="3364688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809604" y="2257789"/>
              <a:ext cx="7092234" cy="3364688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938485" y="2038931"/>
            <a:ext cx="924590" cy="601390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843915" y="5955710"/>
            <a:ext cx="1602295" cy="601390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13190" y="135565"/>
            <a:ext cx="4458019" cy="1812114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880315" y="461254"/>
            <a:ext cx="3201324" cy="1019048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4240" y="0"/>
            <a:ext cx="17581474" cy="1755396"/>
            <a:chOff x="704240" y="0"/>
            <a:chExt cx="17581474" cy="175539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4240" y="0"/>
              <a:ext cx="17581474" cy="175539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9048" y="1755396"/>
            <a:ext cx="749655" cy="8530319"/>
            <a:chOff x="-19048" y="1755396"/>
            <a:chExt cx="749655" cy="853031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9048" y="1755396"/>
              <a:ext cx="749655" cy="853031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9048" y="0"/>
            <a:ext cx="749655" cy="1755396"/>
            <a:chOff x="-19048" y="0"/>
            <a:chExt cx="749655" cy="175539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9048" y="0"/>
              <a:ext cx="749655" cy="175539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546675" y="3572245"/>
            <a:ext cx="11660462" cy="5202970"/>
            <a:chOff x="3546675" y="3572245"/>
            <a:chExt cx="11660462" cy="520297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546675" y="3572245"/>
              <a:ext cx="11660462" cy="520297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839671" y="6958806"/>
            <a:ext cx="11042138" cy="1556028"/>
            <a:chOff x="3839671" y="6958806"/>
            <a:chExt cx="11042138" cy="155602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839671" y="6958806"/>
              <a:ext cx="11042138" cy="1556028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394503" y="2570731"/>
            <a:ext cx="4037705" cy="1731981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715603" y="3613306"/>
            <a:ext cx="2023600" cy="1220952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13190" y="135565"/>
            <a:ext cx="4458019" cy="1812114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880315" y="461254"/>
            <a:ext cx="3201324" cy="1019048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751339" y="9013202"/>
            <a:ext cx="5185657" cy="1220952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4240" y="0"/>
            <a:ext cx="17581474" cy="1755396"/>
            <a:chOff x="704240" y="0"/>
            <a:chExt cx="17581474" cy="175539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4240" y="0"/>
              <a:ext cx="17581474" cy="175539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9048" y="1755396"/>
            <a:ext cx="749655" cy="8530319"/>
            <a:chOff x="-19048" y="1755396"/>
            <a:chExt cx="749655" cy="853031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9048" y="1755396"/>
              <a:ext cx="749655" cy="853031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9048" y="0"/>
            <a:ext cx="749655" cy="1755396"/>
            <a:chOff x="-19048" y="0"/>
            <a:chExt cx="749655" cy="175539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9048" y="0"/>
              <a:ext cx="749655" cy="1755396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13190" y="135565"/>
            <a:ext cx="4458019" cy="181211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240444" y="3633493"/>
            <a:ext cx="9807382" cy="5267282"/>
            <a:chOff x="4240444" y="3633493"/>
            <a:chExt cx="9807382" cy="5267282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6444558" y="3633493"/>
              <a:ext cx="7508296" cy="1062325"/>
              <a:chOff x="6444558" y="3633493"/>
              <a:chExt cx="7508296" cy="1062325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6444558" y="3633493"/>
                <a:ext cx="7508296" cy="1062325"/>
              </a:xfrm>
              <a:prstGeom prst="rect">
                <a:avLst/>
              </a:prstGeom>
            </p:spPr>
          </p:pic>
        </p:grpSp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604260" y="4037188"/>
              <a:ext cx="1151076" cy="717048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6352588" y="5024038"/>
              <a:ext cx="7692681" cy="1209100"/>
              <a:chOff x="6352588" y="5024038"/>
              <a:chExt cx="7692681" cy="1209100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6352588" y="5024038"/>
                <a:ext cx="7692681" cy="1209100"/>
              </a:xfrm>
              <a:prstGeom prst="rect">
                <a:avLst/>
              </a:prstGeom>
            </p:spPr>
          </p:pic>
        </p:grpSp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655306" y="5412398"/>
              <a:ext cx="1062324" cy="717048"/>
            </a:xfrm>
            <a:prstGeom prst="rect">
              <a:avLst/>
            </a:prstGeom>
          </p:spPr>
        </p:pic>
        <p:grpSp>
          <p:nvGrpSpPr>
            <p:cNvPr id="1007" name="그룹 1007"/>
            <p:cNvGrpSpPr/>
            <p:nvPr/>
          </p:nvGrpSpPr>
          <p:grpSpPr>
            <a:xfrm>
              <a:off x="6521012" y="6634281"/>
              <a:ext cx="7376194" cy="887231"/>
              <a:chOff x="6521012" y="6634281"/>
              <a:chExt cx="7376194" cy="88723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6521012" y="6634281"/>
                <a:ext cx="7376194" cy="887231"/>
              </a:xfrm>
              <a:prstGeom prst="rect">
                <a:avLst/>
              </a:prstGeom>
            </p:spPr>
          </p:pic>
        </p:grpSp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152178" y="6788073"/>
              <a:ext cx="2031819" cy="717048"/>
            </a:xfrm>
            <a:prstGeom prst="rect">
              <a:avLst/>
            </a:prstGeom>
          </p:spPr>
        </p:pic>
        <p:grpSp>
          <p:nvGrpSpPr>
            <p:cNvPr id="1008" name="그룹 1008"/>
            <p:cNvGrpSpPr/>
            <p:nvPr/>
          </p:nvGrpSpPr>
          <p:grpSpPr>
            <a:xfrm>
              <a:off x="6481838" y="7900775"/>
              <a:ext cx="7497149" cy="996125"/>
              <a:chOff x="6481838" y="7900775"/>
              <a:chExt cx="7497149" cy="996125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6481838" y="7900775"/>
                <a:ext cx="7497149" cy="996125"/>
              </a:xfrm>
              <a:prstGeom prst="rect">
                <a:avLst/>
              </a:prstGeom>
            </p:spPr>
          </p:pic>
        </p:grpSp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283439" y="8102432"/>
              <a:ext cx="1842295" cy="717048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938150" y="2406146"/>
            <a:ext cx="2949219" cy="1166714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4880315" y="461254"/>
            <a:ext cx="3201324" cy="1019048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4240" y="0"/>
            <a:ext cx="17581474" cy="1755396"/>
            <a:chOff x="704240" y="0"/>
            <a:chExt cx="17581474" cy="175539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4240" y="0"/>
              <a:ext cx="17581474" cy="175539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9048" y="1755396"/>
            <a:ext cx="749655" cy="8530319"/>
            <a:chOff x="-19048" y="1755396"/>
            <a:chExt cx="749655" cy="853031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9048" y="1755396"/>
              <a:ext cx="749655" cy="853031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9048" y="0"/>
            <a:ext cx="749655" cy="1755396"/>
            <a:chOff x="-19048" y="0"/>
            <a:chExt cx="749655" cy="175539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9048" y="0"/>
              <a:ext cx="749655" cy="175539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357889" y="3548186"/>
            <a:ext cx="6878469" cy="3409524"/>
            <a:chOff x="8357889" y="3548186"/>
            <a:chExt cx="6878469" cy="3409524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8357889" y="3548186"/>
              <a:ext cx="6878469" cy="3409524"/>
              <a:chOff x="8357889" y="3548186"/>
              <a:chExt cx="6878469" cy="3409524"/>
            </a:xfrm>
          </p:grpSpPr>
          <p:grpSp>
            <p:nvGrpSpPr>
              <p:cNvPr id="1006" name="그룹 1006"/>
              <p:cNvGrpSpPr/>
              <p:nvPr/>
            </p:nvGrpSpPr>
            <p:grpSpPr>
              <a:xfrm>
                <a:off x="8357889" y="3548186"/>
                <a:ext cx="6812935" cy="3403784"/>
                <a:chOff x="8357889" y="3548186"/>
                <a:chExt cx="6812935" cy="3403784"/>
              </a:xfrm>
            </p:grpSpPr>
            <p:pic>
              <p:nvPicPr>
                <p:cNvPr id="14" name="Object 13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8357889" y="3548186"/>
                  <a:ext cx="6812935" cy="3403784"/>
                </a:xfrm>
                <a:prstGeom prst="rect">
                  <a:avLst/>
                </a:prstGeom>
              </p:spPr>
            </p:pic>
          </p:grpSp>
          <p:grpSp>
            <p:nvGrpSpPr>
              <p:cNvPr id="1007" name="그룹 1007"/>
              <p:cNvGrpSpPr/>
              <p:nvPr/>
            </p:nvGrpSpPr>
            <p:grpSpPr>
              <a:xfrm>
                <a:off x="14569691" y="3548186"/>
                <a:ext cx="661027" cy="3403784"/>
                <a:chOff x="14569691" y="3548186"/>
                <a:chExt cx="661027" cy="3403784"/>
              </a:xfrm>
            </p:grpSpPr>
            <p:pic>
              <p:nvPicPr>
                <p:cNvPr id="17" name="Object 16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14569691" y="3548186"/>
                  <a:ext cx="661027" cy="3403784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8" name="그룹 1008"/>
            <p:cNvGrpSpPr/>
            <p:nvPr/>
          </p:nvGrpSpPr>
          <p:grpSpPr>
            <a:xfrm>
              <a:off x="8357889" y="6435749"/>
              <a:ext cx="6873272" cy="516221"/>
              <a:chOff x="8357889" y="6435749"/>
              <a:chExt cx="6873272" cy="516221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8357889" y="6435749"/>
                <a:ext cx="6873272" cy="516221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1533702" y="2780978"/>
            <a:ext cx="6523360" cy="6479154"/>
            <a:chOff x="1533702" y="2780978"/>
            <a:chExt cx="6523360" cy="6479154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1533702" y="2780978"/>
              <a:ext cx="6523360" cy="6479154"/>
              <a:chOff x="1533702" y="2780978"/>
              <a:chExt cx="6523360" cy="6479154"/>
            </a:xfrm>
          </p:grpSpPr>
          <p:grpSp>
            <p:nvGrpSpPr>
              <p:cNvPr id="1011" name="그룹 1011"/>
              <p:cNvGrpSpPr/>
              <p:nvPr/>
            </p:nvGrpSpPr>
            <p:grpSpPr>
              <a:xfrm>
                <a:off x="1602547" y="2780978"/>
                <a:ext cx="3260485" cy="6377513"/>
                <a:chOff x="1602547" y="2780978"/>
                <a:chExt cx="3260485" cy="6377513"/>
              </a:xfrm>
            </p:grpSpPr>
            <p:pic>
              <p:nvPicPr>
                <p:cNvPr id="27" name="Object 26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1602547" y="2780978"/>
                  <a:ext cx="3260485" cy="6377513"/>
                </a:xfrm>
                <a:prstGeom prst="rect">
                  <a:avLst/>
                </a:prstGeom>
              </p:spPr>
            </p:pic>
          </p:grpSp>
          <p:grpSp>
            <p:nvGrpSpPr>
              <p:cNvPr id="1012" name="그룹 1012"/>
              <p:cNvGrpSpPr/>
              <p:nvPr/>
            </p:nvGrpSpPr>
            <p:grpSpPr>
              <a:xfrm>
                <a:off x="4790395" y="3460132"/>
                <a:ext cx="3260485" cy="5796418"/>
                <a:chOff x="4790395" y="3460132"/>
                <a:chExt cx="3260485" cy="5796418"/>
              </a:xfrm>
            </p:grpSpPr>
            <p:pic>
              <p:nvPicPr>
                <p:cNvPr id="30" name="Object 29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4790395" y="3460132"/>
                  <a:ext cx="3260485" cy="5796418"/>
                </a:xfrm>
                <a:prstGeom prst="rect">
                  <a:avLst/>
                </a:prstGeom>
              </p:spPr>
            </p:pic>
          </p:grpSp>
          <p:grpSp>
            <p:nvGrpSpPr>
              <p:cNvPr id="1013" name="그룹 1013"/>
              <p:cNvGrpSpPr/>
              <p:nvPr/>
            </p:nvGrpSpPr>
            <p:grpSpPr>
              <a:xfrm>
                <a:off x="1533702" y="3267373"/>
                <a:ext cx="1104292" cy="385518"/>
                <a:chOff x="1533702" y="3267373"/>
                <a:chExt cx="1104292" cy="385518"/>
              </a:xfrm>
            </p:grpSpPr>
            <p:pic>
              <p:nvPicPr>
                <p:cNvPr id="33" name="Object 32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>
                  <a:off x="1533702" y="3267373"/>
                  <a:ext cx="1104292" cy="385518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4" name="그룹 1014"/>
            <p:cNvGrpSpPr/>
            <p:nvPr/>
          </p:nvGrpSpPr>
          <p:grpSpPr>
            <a:xfrm>
              <a:off x="2376898" y="4280842"/>
              <a:ext cx="1305055" cy="296755"/>
              <a:chOff x="2376898" y="4280842"/>
              <a:chExt cx="1305055" cy="296755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2376898" y="4280842"/>
                <a:ext cx="1305055" cy="296755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2376898" y="4597299"/>
              <a:ext cx="787888" cy="307837"/>
              <a:chOff x="2376898" y="4597299"/>
              <a:chExt cx="787888" cy="307837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2376898" y="4597299"/>
                <a:ext cx="787888" cy="307837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2376898" y="5118980"/>
              <a:ext cx="787888" cy="307837"/>
              <a:chOff x="2376898" y="5118980"/>
              <a:chExt cx="787888" cy="307837"/>
            </a:xfrm>
          </p:grpSpPr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2376898" y="5118980"/>
                <a:ext cx="787888" cy="307837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5166683" y="5163801"/>
              <a:ext cx="731695" cy="307837"/>
              <a:chOff x="5166683" y="5163801"/>
              <a:chExt cx="731695" cy="307837"/>
            </a:xfrm>
          </p:grpSpPr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5166683" y="5163801"/>
                <a:ext cx="731695" cy="307837"/>
              </a:xfrm>
              <a:prstGeom prst="rect">
                <a:avLst/>
              </a:prstGeom>
            </p:spPr>
          </p:pic>
        </p:grpSp>
      </p:grpSp>
      <p:grpSp>
        <p:nvGrpSpPr>
          <p:cNvPr id="1018" name="그룹 1018"/>
          <p:cNvGrpSpPr/>
          <p:nvPr/>
        </p:nvGrpSpPr>
        <p:grpSpPr>
          <a:xfrm>
            <a:off x="15532443" y="3548186"/>
            <a:ext cx="1923227" cy="3406567"/>
            <a:chOff x="15532443" y="3548186"/>
            <a:chExt cx="1923227" cy="3406567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5532443" y="3548186"/>
              <a:ext cx="1923227" cy="3406567"/>
            </a:xfrm>
            <a:prstGeom prst="rect">
              <a:avLst/>
            </a:prstGeom>
          </p:spPr>
        </p:pic>
      </p:grpSp>
      <p:pic>
        <p:nvPicPr>
          <p:cNvPr id="52" name="Object 51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013190" y="135565"/>
            <a:ext cx="4458019" cy="1812114"/>
          </a:xfrm>
          <a:prstGeom prst="rect">
            <a:avLst/>
          </a:prstGeom>
        </p:spPr>
      </p:pic>
      <p:pic>
        <p:nvPicPr>
          <p:cNvPr id="53" name="Object 52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9017314" y="7621650"/>
            <a:ext cx="7487705" cy="1256238"/>
          </a:xfrm>
          <a:prstGeom prst="rect">
            <a:avLst/>
          </a:prstGeom>
        </p:spPr>
      </p:pic>
      <p:pic>
        <p:nvPicPr>
          <p:cNvPr id="54" name="Object 53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4880315" y="461254"/>
            <a:ext cx="2466200" cy="1019048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5" name="그룹 1005"/>
          <p:cNvGrpSpPr/>
          <p:nvPr/>
        </p:nvGrpSpPr>
        <p:grpSpPr>
          <a:xfrm>
            <a:off x="8084286" y="6382780"/>
            <a:ext cx="2119237" cy="742661"/>
            <a:chOff x="8083239" y="6468494"/>
            <a:chExt cx="2119237" cy="74266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72095" y="6145638"/>
              <a:ext cx="4238474" cy="1485323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83239" y="6468494"/>
              <a:ext cx="2119237" cy="742661"/>
            </a:xfrm>
            <a:prstGeom prst="rect">
              <a:avLst/>
            </a:prstGeom>
          </p:spPr>
        </p:pic>
      </p:grpSp>
      <p:grpSp>
        <p:nvGrpSpPr>
          <p:cNvPr id="1001" name="그룹 1001"/>
          <p:cNvGrpSpPr/>
          <p:nvPr/>
        </p:nvGrpSpPr>
        <p:grpSpPr>
          <a:xfrm>
            <a:off x="704240" y="0"/>
            <a:ext cx="17581474" cy="1755396"/>
            <a:chOff x="704240" y="0"/>
            <a:chExt cx="17581474" cy="175539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04240" y="0"/>
              <a:ext cx="17581474" cy="175539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9048" y="1755396"/>
            <a:ext cx="749655" cy="8530319"/>
            <a:chOff x="-19048" y="1755396"/>
            <a:chExt cx="749655" cy="853031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9048" y="1755396"/>
              <a:ext cx="749655" cy="853031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9048" y="0"/>
            <a:ext cx="749655" cy="1755396"/>
            <a:chOff x="-19048" y="0"/>
            <a:chExt cx="749655" cy="175539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19048" y="0"/>
              <a:ext cx="749655" cy="175539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565821" y="4048772"/>
            <a:ext cx="7154071" cy="2188171"/>
            <a:chOff x="5565821" y="4048772"/>
            <a:chExt cx="7154071" cy="218817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565821" y="4048772"/>
              <a:ext cx="7154071" cy="2188171"/>
            </a:xfrm>
            <a:prstGeom prst="rect">
              <a:avLst/>
            </a:prstGeom>
          </p:spPr>
        </p:pic>
      </p:grpSp>
      <p:sp>
        <p:nvSpPr>
          <p:cNvPr id="11" name="타원 10">
            <a:hlinkClick r:id="rId8"/>
            <a:extLst>
              <a:ext uri="{FF2B5EF4-FFF2-40B4-BE49-F238E27FC236}">
                <a16:creationId xmlns:a16="http://schemas.microsoft.com/office/drawing/2014/main" id="{65344D36-900B-B899-88B2-076270B0FE0F}"/>
              </a:ext>
            </a:extLst>
          </p:cNvPr>
          <p:cNvSpPr/>
          <p:nvPr/>
        </p:nvSpPr>
        <p:spPr>
          <a:xfrm>
            <a:off x="8158779" y="6387443"/>
            <a:ext cx="2044743" cy="737998"/>
          </a:xfrm>
          <a:prstGeom prst="ellipse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06" name="그룹 1006"/>
          <p:cNvGrpSpPr/>
          <p:nvPr/>
        </p:nvGrpSpPr>
        <p:grpSpPr>
          <a:xfrm>
            <a:off x="9802782" y="6754111"/>
            <a:ext cx="1043443" cy="1415708"/>
            <a:chOff x="9802782" y="6754111"/>
            <a:chExt cx="1043443" cy="1415708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802782" y="6754111"/>
              <a:ext cx="1043443" cy="1415708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13190" y="135565"/>
            <a:ext cx="4458019" cy="1812114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880315" y="461254"/>
            <a:ext cx="3201324" cy="101904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300" tmFilter="0, 0; .2, .5; .8, .5; 1, 0"/>
                                        <p:tgtEl>
                                          <p:spTgt spid="100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150" autoRev="1" fill="hold"/>
                                        <p:tgtEl>
                                          <p:spTgt spid="100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300" tmFilter="0, 0; .2, .5; .8, .5; 1, 0"/>
                                        <p:tgtEl>
                                          <p:spTgt spid="100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150" autoRev="1" fill="hold"/>
                                        <p:tgtEl>
                                          <p:spTgt spid="100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"/>
                            </p:stCondLst>
                            <p:childTnLst>
                              <p:par>
                                <p:cTn id="13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300" tmFilter="0, 0; .2, .5; .8, .5; 1, 0"/>
                                        <p:tgtEl>
                                          <p:spTgt spid="100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150" autoRev="1" fill="hold"/>
                                        <p:tgtEl>
                                          <p:spTgt spid="100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4240" y="0"/>
            <a:ext cx="17581474" cy="1755396"/>
            <a:chOff x="704240" y="0"/>
            <a:chExt cx="17581474" cy="175539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4240" y="0"/>
              <a:ext cx="17581474" cy="175539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9048" y="1755396"/>
            <a:ext cx="749655" cy="8530319"/>
            <a:chOff x="-19048" y="1755396"/>
            <a:chExt cx="749655" cy="853031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9048" y="1755396"/>
              <a:ext cx="749655" cy="853031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9048" y="0"/>
            <a:ext cx="749655" cy="1755396"/>
            <a:chOff x="-19048" y="0"/>
            <a:chExt cx="749655" cy="175539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9048" y="0"/>
              <a:ext cx="749655" cy="1755396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13190" y="135565"/>
            <a:ext cx="4610190" cy="181211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679913" y="3214071"/>
            <a:ext cx="9334136" cy="1017235"/>
            <a:chOff x="4679913" y="3214071"/>
            <a:chExt cx="9334136" cy="1017235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4679913" y="3214071"/>
              <a:ext cx="9334136" cy="1017235"/>
              <a:chOff x="4679913" y="3214071"/>
              <a:chExt cx="9334136" cy="1017235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679913" y="3214071"/>
                <a:ext cx="9334136" cy="1017235"/>
              </a:xfrm>
              <a:prstGeom prst="rect">
                <a:avLst/>
              </a:prstGeom>
            </p:spPr>
          </p:pic>
        </p:grpSp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716859" y="3376692"/>
              <a:ext cx="7406095" cy="80484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678987" y="4625677"/>
            <a:ext cx="9334136" cy="1017235"/>
            <a:chOff x="4678987" y="4625677"/>
            <a:chExt cx="9334136" cy="1017235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4678987" y="4625677"/>
              <a:ext cx="9334136" cy="1017235"/>
              <a:chOff x="4678987" y="4625677"/>
              <a:chExt cx="9334136" cy="1017235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678987" y="4625677"/>
                <a:ext cx="9334136" cy="1017235"/>
              </a:xfrm>
              <a:prstGeom prst="rect">
                <a:avLst/>
              </a:prstGeom>
            </p:spPr>
          </p:pic>
        </p:grpSp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129112" y="4830485"/>
              <a:ext cx="4686105" cy="122095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4687584" y="6037283"/>
            <a:ext cx="9334136" cy="1017235"/>
            <a:chOff x="4687584" y="6037283"/>
            <a:chExt cx="9334136" cy="1017235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4687584" y="6037283"/>
              <a:ext cx="9334136" cy="1017235"/>
              <a:chOff x="4687584" y="6037283"/>
              <a:chExt cx="9334136" cy="1017235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687584" y="6037283"/>
                <a:ext cx="9334136" cy="1017235"/>
              </a:xfrm>
              <a:prstGeom prst="rect">
                <a:avLst/>
              </a:prstGeom>
            </p:spPr>
          </p:pic>
        </p:grpSp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742236" y="6242091"/>
              <a:ext cx="5361105" cy="1220952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4705705" y="7448889"/>
            <a:ext cx="9334136" cy="1017235"/>
            <a:chOff x="4705705" y="7448889"/>
            <a:chExt cx="9334136" cy="1017235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705705" y="7448889"/>
              <a:ext cx="9334136" cy="1017235"/>
              <a:chOff x="4705705" y="7448889"/>
              <a:chExt cx="9334136" cy="1017235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705705" y="7448889"/>
                <a:ext cx="9334136" cy="1017235"/>
              </a:xfrm>
              <a:prstGeom prst="rect">
                <a:avLst/>
              </a:prstGeom>
            </p:spPr>
          </p:pic>
        </p:grpSp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917818" y="7653697"/>
              <a:ext cx="7393390" cy="122095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417266" cy="10285714"/>
            <a:chOff x="0" y="0"/>
            <a:chExt cx="18417266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417266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464381" y="3107896"/>
            <a:ext cx="6474514" cy="5187314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417266" cy="10285714"/>
            <a:chOff x="0" y="0"/>
            <a:chExt cx="18417266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417266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51858" y="3596917"/>
            <a:ext cx="8206029" cy="350449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1878286" y="8942894"/>
            <a:ext cx="19434362" cy="139676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989667" y="8312560"/>
            <a:ext cx="11380700" cy="758325"/>
            <a:chOff x="3989667" y="8312560"/>
            <a:chExt cx="11380700" cy="758325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9851497" y="8356711"/>
              <a:ext cx="3476419" cy="670024"/>
              <a:chOff x="9851497" y="8356711"/>
              <a:chExt cx="3476419" cy="670024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9851497" y="8356711"/>
                <a:ext cx="3476419" cy="670024"/>
              </a:xfrm>
              <a:prstGeom prst="rect">
                <a:avLst/>
              </a:prstGeom>
            </p:spPr>
          </p:pic>
        </p:grpSp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79905" y="8049522"/>
              <a:ext cx="11780686" cy="170184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04240" y="0"/>
            <a:ext cx="17581474" cy="1755396"/>
            <a:chOff x="704240" y="0"/>
            <a:chExt cx="17581474" cy="175539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04240" y="0"/>
              <a:ext cx="17581474" cy="175539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19048" y="1755396"/>
            <a:ext cx="749655" cy="8530319"/>
            <a:chOff x="-19048" y="1755396"/>
            <a:chExt cx="749655" cy="853031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9048" y="1755396"/>
              <a:ext cx="749655" cy="853031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19048" y="0"/>
            <a:ext cx="749655" cy="1755396"/>
            <a:chOff x="-19048" y="0"/>
            <a:chExt cx="749655" cy="175539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19048" y="0"/>
              <a:ext cx="749655" cy="175539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519333" y="2996112"/>
            <a:ext cx="11949698" cy="4964796"/>
            <a:chOff x="3519333" y="2996112"/>
            <a:chExt cx="11949698" cy="496479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519333" y="2996112"/>
              <a:ext cx="11949698" cy="4964796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13190" y="135565"/>
            <a:ext cx="4479895" cy="181211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50"/>
                                        <p:tgtEl>
                                          <p:spTgt spid="10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762262" y="4171684"/>
            <a:ext cx="4252862" cy="3010229"/>
            <a:chOff x="13762262" y="4171684"/>
            <a:chExt cx="4252862" cy="30102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762262" y="4171684"/>
              <a:ext cx="4252862" cy="30102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04240" y="0"/>
            <a:ext cx="17581474" cy="1755396"/>
            <a:chOff x="704240" y="0"/>
            <a:chExt cx="17581474" cy="175539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4240" y="0"/>
              <a:ext cx="17581474" cy="175539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9048" y="1755396"/>
            <a:ext cx="749655" cy="8530319"/>
            <a:chOff x="-19048" y="1755396"/>
            <a:chExt cx="749655" cy="853031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9048" y="1755396"/>
              <a:ext cx="749655" cy="853031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19048" y="0"/>
            <a:ext cx="749655" cy="1755396"/>
            <a:chOff x="-19048" y="0"/>
            <a:chExt cx="749655" cy="175539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9048" y="0"/>
              <a:ext cx="749655" cy="175539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751437" y="4849745"/>
            <a:ext cx="4459390" cy="2348612"/>
            <a:chOff x="4751437" y="4849745"/>
            <a:chExt cx="4459390" cy="234861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51437" y="4849745"/>
              <a:ext cx="4459390" cy="234861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36118" y="3804104"/>
            <a:ext cx="4039601" cy="4039601"/>
            <a:chOff x="936118" y="3804104"/>
            <a:chExt cx="4039601" cy="403960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36118" y="3804104"/>
              <a:ext cx="4039601" cy="403960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391595" y="4580551"/>
            <a:ext cx="4370667" cy="2833498"/>
            <a:chOff x="9391595" y="4580551"/>
            <a:chExt cx="4370667" cy="283349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391595" y="4580551"/>
              <a:ext cx="4370667" cy="2833498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663042" y="3218260"/>
            <a:ext cx="1061181" cy="1522533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732068" y="3218286"/>
            <a:ext cx="1061067" cy="1522371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208254" y="3124089"/>
            <a:ext cx="1101581" cy="1081914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5547599" y="3095517"/>
            <a:ext cx="1212990" cy="1110486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278265" y="7374047"/>
            <a:ext cx="1301581" cy="777657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441784" y="7374044"/>
            <a:ext cx="1185838" cy="777657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0406937" y="7372260"/>
            <a:ext cx="2298714" cy="777657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4758476" y="7374047"/>
            <a:ext cx="2081648" cy="777657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013190" y="135568"/>
            <a:ext cx="5020590" cy="181211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4240" y="0"/>
            <a:ext cx="17581474" cy="1755396"/>
            <a:chOff x="704240" y="0"/>
            <a:chExt cx="17581474" cy="175539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4240" y="0"/>
              <a:ext cx="17581474" cy="175539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9048" y="1755396"/>
            <a:ext cx="749655" cy="8530319"/>
            <a:chOff x="-19048" y="1755396"/>
            <a:chExt cx="749655" cy="853031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9048" y="1755396"/>
              <a:ext cx="749655" cy="853031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9048" y="0"/>
            <a:ext cx="749655" cy="1755396"/>
            <a:chOff x="-19048" y="0"/>
            <a:chExt cx="749655" cy="175539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9048" y="0"/>
              <a:ext cx="749655" cy="175539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51025" y="2106634"/>
            <a:ext cx="15243182" cy="7216143"/>
            <a:chOff x="1751025" y="2106634"/>
            <a:chExt cx="15243182" cy="721614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51025" y="2106634"/>
              <a:ext cx="15243182" cy="721614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869633" y="4955396"/>
            <a:ext cx="2725056" cy="4180896"/>
            <a:chOff x="5869633" y="4955396"/>
            <a:chExt cx="2725056" cy="418089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869633" y="4955396"/>
              <a:ext cx="2725056" cy="4180896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13190" y="135568"/>
            <a:ext cx="5020590" cy="1812114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291766" y="1185940"/>
            <a:ext cx="2514048" cy="72879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4240" y="0"/>
            <a:ext cx="17581474" cy="1755396"/>
            <a:chOff x="704240" y="0"/>
            <a:chExt cx="17581474" cy="175539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4240" y="0"/>
              <a:ext cx="17581474" cy="175539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9048" y="1755396"/>
            <a:ext cx="749655" cy="8530319"/>
            <a:chOff x="-19048" y="1755396"/>
            <a:chExt cx="749655" cy="853031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9048" y="1755396"/>
              <a:ext cx="749655" cy="853031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9048" y="0"/>
            <a:ext cx="749655" cy="1755396"/>
            <a:chOff x="-19048" y="0"/>
            <a:chExt cx="749655" cy="175539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9048" y="0"/>
              <a:ext cx="749655" cy="175539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064462" y="2197962"/>
            <a:ext cx="14617221" cy="6691435"/>
            <a:chOff x="2064462" y="2197962"/>
            <a:chExt cx="14617221" cy="669143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064462" y="2197962"/>
              <a:ext cx="14617221" cy="669143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470335" y="3162658"/>
            <a:ext cx="3799168" cy="855087"/>
            <a:chOff x="8470335" y="3162658"/>
            <a:chExt cx="3799168" cy="85508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470335" y="3162658"/>
              <a:ext cx="3799168" cy="85508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919836" y="3169579"/>
            <a:ext cx="2679628" cy="855087"/>
            <a:chOff x="13919836" y="3169579"/>
            <a:chExt cx="2679628" cy="85508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919836" y="3169579"/>
              <a:ext cx="2679628" cy="85508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184576" y="5264132"/>
            <a:ext cx="756423" cy="756423"/>
            <a:chOff x="13184576" y="5264132"/>
            <a:chExt cx="756423" cy="75642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184576" y="5264132"/>
              <a:ext cx="756423" cy="75642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3720608" y="5706755"/>
            <a:ext cx="334964" cy="334964"/>
            <a:chOff x="13720608" y="5706755"/>
            <a:chExt cx="334964" cy="334964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720608" y="5706755"/>
              <a:ext cx="334964" cy="334964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178230" y="5193613"/>
            <a:ext cx="643390" cy="520771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4390287" y="5670915"/>
            <a:ext cx="1685124" cy="761905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4187000" y="5484892"/>
            <a:ext cx="1130533" cy="352552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13190" y="135568"/>
            <a:ext cx="5020590" cy="1812114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291766" y="1185940"/>
            <a:ext cx="2514048" cy="72879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4240" y="0"/>
            <a:ext cx="17581474" cy="1755396"/>
            <a:chOff x="704240" y="0"/>
            <a:chExt cx="17581474" cy="175539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4240" y="0"/>
              <a:ext cx="17581474" cy="175539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9048" y="1755396"/>
            <a:ext cx="749655" cy="8530319"/>
            <a:chOff x="-19048" y="1755396"/>
            <a:chExt cx="749655" cy="853031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9048" y="1755396"/>
              <a:ext cx="749655" cy="853031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9048" y="0"/>
            <a:ext cx="749655" cy="1755396"/>
            <a:chOff x="-19048" y="0"/>
            <a:chExt cx="749655" cy="175539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9048" y="0"/>
              <a:ext cx="749655" cy="175539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773484" y="2506269"/>
            <a:ext cx="6171429" cy="6171429"/>
            <a:chOff x="2773484" y="2506269"/>
            <a:chExt cx="6171429" cy="617142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773484" y="2506269"/>
              <a:ext cx="6171429" cy="6171429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13190" y="135568"/>
            <a:ext cx="5020590" cy="1812114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291766" y="1185940"/>
            <a:ext cx="2514048" cy="728790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752168" y="9458622"/>
            <a:ext cx="12862143" cy="80484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437834" y="1755396"/>
            <a:ext cx="8473859" cy="7545040"/>
            <a:chOff x="9437834" y="1755396"/>
            <a:chExt cx="8473859" cy="7545040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9437834" y="1892523"/>
              <a:ext cx="6030883" cy="1519524"/>
              <a:chOff x="9437834" y="1892523"/>
              <a:chExt cx="6030883" cy="1519524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9437834" y="1892523"/>
                <a:ext cx="6030883" cy="1519524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9455263" y="3342334"/>
              <a:ext cx="6135451" cy="3366907"/>
              <a:chOff x="9455263" y="3342334"/>
              <a:chExt cx="6135451" cy="3366907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9455263" y="3342334"/>
                <a:ext cx="6135451" cy="3366907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9437834" y="4812430"/>
              <a:ext cx="6211310" cy="1789386"/>
              <a:chOff x="9437834" y="4812430"/>
              <a:chExt cx="6211310" cy="1789386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9437834" y="4812430"/>
                <a:ext cx="6211310" cy="1789386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9437834" y="6462390"/>
              <a:ext cx="6211310" cy="1649960"/>
              <a:chOff x="9437834" y="6462390"/>
              <a:chExt cx="6211310" cy="1649960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9437834" y="6462390"/>
                <a:ext cx="6211310" cy="1649960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9437834" y="7900436"/>
              <a:ext cx="6540783" cy="1397288"/>
              <a:chOff x="9437834" y="7900436"/>
              <a:chExt cx="6540783" cy="1397288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9437834" y="7900436"/>
                <a:ext cx="6540783" cy="1397288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15342545" y="1755396"/>
              <a:ext cx="2569149" cy="7542328"/>
              <a:chOff x="15342545" y="1755396"/>
              <a:chExt cx="2569149" cy="7542328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5342545" y="1755396"/>
                <a:ext cx="2569149" cy="7542328"/>
              </a:xfrm>
              <a:prstGeom prst="rect">
                <a:avLst/>
              </a:prstGeom>
            </p:spPr>
          </p:pic>
        </p:grpSp>
      </p:grpSp>
      <p:grpSp>
        <p:nvGrpSpPr>
          <p:cNvPr id="1012" name="그룹 1012"/>
          <p:cNvGrpSpPr/>
          <p:nvPr/>
        </p:nvGrpSpPr>
        <p:grpSpPr>
          <a:xfrm>
            <a:off x="3143523" y="5299091"/>
            <a:ext cx="2123144" cy="350036"/>
            <a:chOff x="3143523" y="5299091"/>
            <a:chExt cx="2123144" cy="350036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143523" y="5299091"/>
              <a:ext cx="2123144" cy="350036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3143523" y="6658650"/>
            <a:ext cx="1837430" cy="350036"/>
            <a:chOff x="3143523" y="6658650"/>
            <a:chExt cx="1837430" cy="350036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143523" y="6658650"/>
              <a:ext cx="1837430" cy="350036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5744913" y="4834506"/>
            <a:ext cx="2636040" cy="350036"/>
            <a:chOff x="5744913" y="4834506"/>
            <a:chExt cx="2636040" cy="350036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744913" y="4834506"/>
              <a:ext cx="2636040" cy="350036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5744913" y="5299091"/>
            <a:ext cx="1797945" cy="350036"/>
            <a:chOff x="5744913" y="5299091"/>
            <a:chExt cx="1797945" cy="350036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744913" y="5299091"/>
              <a:ext cx="1797945" cy="35003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4240" y="0"/>
            <a:ext cx="17581474" cy="1755396"/>
            <a:chOff x="704240" y="0"/>
            <a:chExt cx="17581474" cy="175539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4240" y="0"/>
              <a:ext cx="17581474" cy="175539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9048" y="1755396"/>
            <a:ext cx="749655" cy="8530319"/>
            <a:chOff x="-19048" y="1755396"/>
            <a:chExt cx="749655" cy="853031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9048" y="1755396"/>
              <a:ext cx="749655" cy="853031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9048" y="0"/>
            <a:ext cx="749655" cy="1755396"/>
            <a:chOff x="-19048" y="0"/>
            <a:chExt cx="749655" cy="175539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9048" y="0"/>
              <a:ext cx="749655" cy="175539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89429" y="3732395"/>
            <a:ext cx="16989525" cy="3838095"/>
            <a:chOff x="989429" y="3732395"/>
            <a:chExt cx="16989525" cy="3838095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989429" y="3732395"/>
              <a:ext cx="10812046" cy="3829996"/>
              <a:chOff x="989429" y="3732395"/>
              <a:chExt cx="10812046" cy="3829996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989429" y="3732395"/>
                <a:ext cx="10812046" cy="3829996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1607525" y="3843418"/>
              <a:ext cx="6362335" cy="3684141"/>
              <a:chOff x="11607525" y="3843418"/>
              <a:chExt cx="6362335" cy="3684141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1607525" y="3843418"/>
                <a:ext cx="6362335" cy="3684141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3653366" y="8948298"/>
            <a:ext cx="2603080" cy="329825"/>
            <a:chOff x="3653366" y="8948298"/>
            <a:chExt cx="2603080" cy="32982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653366" y="8948298"/>
              <a:ext cx="2603080" cy="329825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13190" y="135568"/>
            <a:ext cx="5020590" cy="1812114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83725" y="2902768"/>
            <a:ext cx="4173305" cy="1059819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982806" y="8531784"/>
            <a:ext cx="16976019" cy="397467"/>
            <a:chOff x="982806" y="8531784"/>
            <a:chExt cx="16976019" cy="397467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2793932" y="8531784"/>
              <a:ext cx="10368159" cy="329825"/>
              <a:chOff x="2793932" y="8531784"/>
              <a:chExt cx="10368159" cy="329825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2793932" y="8531784"/>
                <a:ext cx="10368159" cy="329825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1977872" y="8598450"/>
              <a:ext cx="5974509" cy="291730"/>
              <a:chOff x="11977872" y="8598450"/>
              <a:chExt cx="5974509" cy="291730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1977872" y="8598450"/>
                <a:ext cx="5974509" cy="291730"/>
              </a:xfrm>
              <a:prstGeom prst="rect">
                <a:avLst/>
              </a:prstGeom>
            </p:spPr>
          </p:pic>
        </p:grpSp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02806" y="8474006"/>
              <a:ext cx="2064495" cy="10647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07568" y="8483533"/>
            <a:ext cx="2185181" cy="106476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04240" y="0"/>
            <a:ext cx="17581474" cy="1755396"/>
            <a:chOff x="704240" y="0"/>
            <a:chExt cx="17581474" cy="175539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4240" y="0"/>
              <a:ext cx="17581474" cy="175539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9048" y="1755396"/>
            <a:ext cx="749655" cy="8530319"/>
            <a:chOff x="-19048" y="1755396"/>
            <a:chExt cx="749655" cy="853031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9048" y="1755396"/>
              <a:ext cx="749655" cy="853031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9048" y="0"/>
            <a:ext cx="749655" cy="1755396"/>
            <a:chOff x="-19048" y="0"/>
            <a:chExt cx="749655" cy="175539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9048" y="0"/>
              <a:ext cx="749655" cy="175539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498693" y="8531784"/>
            <a:ext cx="10368159" cy="329825"/>
            <a:chOff x="3498693" y="8531784"/>
            <a:chExt cx="10368159" cy="32982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498693" y="8531784"/>
              <a:ext cx="10368159" cy="32982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682634" y="8579403"/>
            <a:ext cx="4031651" cy="310778"/>
            <a:chOff x="12682634" y="8579403"/>
            <a:chExt cx="4031651" cy="31077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682634" y="8579403"/>
              <a:ext cx="4031651" cy="31077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780372" y="3722871"/>
            <a:ext cx="15677836" cy="3923810"/>
            <a:chOff x="1780372" y="3722871"/>
            <a:chExt cx="15677836" cy="3923810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780372" y="3722871"/>
              <a:ext cx="10497996" cy="3918438"/>
              <a:chOff x="1780372" y="3722871"/>
              <a:chExt cx="10497996" cy="3918438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780372" y="3722871"/>
                <a:ext cx="10497996" cy="391843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8972494" y="3833577"/>
              <a:ext cx="8478596" cy="3750618"/>
              <a:chOff x="8972494" y="3833577"/>
              <a:chExt cx="8478596" cy="3750618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8972494" y="3833577"/>
                <a:ext cx="8478596" cy="3750618"/>
              </a:xfrm>
              <a:prstGeom prst="rect">
                <a:avLst/>
              </a:prstGeom>
            </p:spPr>
          </p:pic>
        </p:grpSp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13190" y="135568"/>
            <a:ext cx="5020590" cy="1812114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659915" y="2902768"/>
            <a:ext cx="4386543" cy="1059819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3555836" y="8544482"/>
            <a:ext cx="9937361" cy="375786"/>
            <a:chOff x="3555836" y="8544482"/>
            <a:chExt cx="9937361" cy="375786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555836" y="8544482"/>
              <a:ext cx="9937361" cy="37578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3022771" y="8597699"/>
            <a:ext cx="4445069" cy="293566"/>
            <a:chOff x="13022771" y="8597699"/>
            <a:chExt cx="4445069" cy="293566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022771" y="8597699"/>
              <a:ext cx="4445069" cy="29356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0</Words>
  <Application>Microsoft Office PowerPoint</Application>
  <PresentationFormat>사용자 지정</PresentationFormat>
  <Paragraphs>0</Paragraphs>
  <Slides>28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1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권우진</cp:lastModifiedBy>
  <cp:revision>6</cp:revision>
  <dcterms:created xsi:type="dcterms:W3CDTF">2024-05-07T15:26:44Z</dcterms:created>
  <dcterms:modified xsi:type="dcterms:W3CDTF">2024-05-07T08:07:57Z</dcterms:modified>
</cp:coreProperties>
</file>